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efdad8b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efdad8b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efdad8b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efdad8b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efdad8b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efdad8b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efdad8b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efdad8b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Call() and apply()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29300" y="1084950"/>
            <a:ext cx="49464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Why we use call method.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Example of object method.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Separately </a:t>
            </a:r>
            <a:r>
              <a:rPr lang="en-GB" sz="1800"/>
              <a:t>define</a:t>
            </a:r>
            <a:r>
              <a:rPr lang="en-GB" sz="1800"/>
              <a:t> a function call it using objects.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Parameterized</a:t>
            </a:r>
            <a:r>
              <a:rPr lang="en-GB" sz="1800"/>
              <a:t> method.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Apply method().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Difference between call() and apply().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Assignment.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25" y="3646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817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Borrows methods of other objects to use with another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Created separately with the help of an object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called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7025" y="5254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43225" y="4751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 method()</a:t>
            </a:r>
            <a:endParaRPr/>
          </a:p>
        </p:txBody>
      </p:sp>
      <p:sp>
        <p:nvSpPr>
          <p:cNvPr id="179" name="Google Shape;179;p39"/>
          <p:cNvSpPr txBox="1"/>
          <p:nvPr/>
        </p:nvSpPr>
        <p:spPr>
          <a:xfrm>
            <a:off x="643225" y="1486775"/>
            <a:ext cx="616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ay we pass the arguments.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Call method()arguments passing: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fullname.call(name,”Mumbai”,”Maharashtra”);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24925" y="1026325"/>
            <a:ext cx="554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car = {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registrationNumber: "GA12345",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brand: "Toyota"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displayDetails(ownerName)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console.log(ownerName + ", this is your car: " + this.registrationNumber + " " + this.brand);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31325" y="404600"/>
            <a:ext cx="5735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